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A8"/>
    <a:srgbClr val="000000"/>
    <a:srgbClr val="490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3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122363"/>
            <a:ext cx="58293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602038"/>
            <a:ext cx="5143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63AD-6B0D-480B-97DE-3F8D9C78C834}" type="datetimeFigureOut">
              <a:rPr lang="de-DE" smtClean="0"/>
              <a:t>28.09.2021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A0EF-E0CF-46C9-88B9-98EEE0E99D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0620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63AD-6B0D-480B-97DE-3F8D9C78C834}" type="datetimeFigureOut">
              <a:rPr lang="de-DE" smtClean="0"/>
              <a:t>28.09.2021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A0EF-E0CF-46C9-88B9-98EEE0E99D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613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50544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63AD-6B0D-480B-97DE-3F8D9C78C834}" type="datetimeFigureOut">
              <a:rPr lang="de-DE" smtClean="0"/>
              <a:t>28.09.2021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A0EF-E0CF-46C9-88B9-98EEE0E99D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700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63AD-6B0D-480B-97DE-3F8D9C78C834}" type="datetimeFigureOut">
              <a:rPr lang="de-DE" smtClean="0"/>
              <a:t>28.09.2021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A0EF-E0CF-46C9-88B9-98EEE0E99D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451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709740"/>
            <a:ext cx="59150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4589465"/>
            <a:ext cx="59150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63AD-6B0D-480B-97DE-3F8D9C78C834}" type="datetimeFigureOut">
              <a:rPr lang="de-DE" smtClean="0"/>
              <a:t>28.09.2021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A0EF-E0CF-46C9-88B9-98EEE0E99D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5887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825625"/>
            <a:ext cx="29146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825625"/>
            <a:ext cx="29146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63AD-6B0D-480B-97DE-3F8D9C78C834}" type="datetimeFigureOut">
              <a:rPr lang="de-DE" smtClean="0"/>
              <a:t>28.09.2021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A0EF-E0CF-46C9-88B9-98EEE0E99D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8375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65127"/>
            <a:ext cx="5915025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681163"/>
            <a:ext cx="290125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505075"/>
            <a:ext cx="2901255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681163"/>
            <a:ext cx="291554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505075"/>
            <a:ext cx="2915543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63AD-6B0D-480B-97DE-3F8D9C78C834}" type="datetimeFigureOut">
              <a:rPr lang="de-DE" smtClean="0"/>
              <a:t>28.09.2021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A0EF-E0CF-46C9-88B9-98EEE0E99D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9514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63AD-6B0D-480B-97DE-3F8D9C78C834}" type="datetimeFigureOut">
              <a:rPr lang="de-DE" smtClean="0"/>
              <a:t>28.09.2021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A0EF-E0CF-46C9-88B9-98EEE0E99D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384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63AD-6B0D-480B-97DE-3F8D9C78C834}" type="datetimeFigureOut">
              <a:rPr lang="de-DE" smtClean="0"/>
              <a:t>28.09.2021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A0EF-E0CF-46C9-88B9-98EEE0E99D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7544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987427"/>
            <a:ext cx="347186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63AD-6B0D-480B-97DE-3F8D9C78C834}" type="datetimeFigureOut">
              <a:rPr lang="de-DE" smtClean="0"/>
              <a:t>28.09.2021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A0EF-E0CF-46C9-88B9-98EEE0E99D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9333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987427"/>
            <a:ext cx="3471863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63AD-6B0D-480B-97DE-3F8D9C78C834}" type="datetimeFigureOut">
              <a:rPr lang="de-DE" smtClean="0"/>
              <a:t>28.09.2021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A0EF-E0CF-46C9-88B9-98EEE0E99D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3255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C63AD-6B0D-480B-97DE-3F8D9C78C834}" type="datetimeFigureOut">
              <a:rPr lang="de-DE" smtClean="0"/>
              <a:t>28.09.2021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8A0EF-E0CF-46C9-88B9-98EEE0E99D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49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0ACA1-040C-4661-9B84-A34F9A899F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90100DD-CCB3-47A0-AAEB-155DC8BBED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5B8863-937F-4442-AE1A-B28A019E5A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5" r="17245"/>
          <a:stretch/>
        </p:blipFill>
        <p:spPr>
          <a:xfrm>
            <a:off x="0" y="-121640"/>
            <a:ext cx="6858000" cy="6979640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B5481EDB-B0AD-43CF-9603-D4E81ACEBFCA}"/>
              </a:ext>
            </a:extLst>
          </p:cNvPr>
          <p:cNvSpPr/>
          <p:nvPr/>
        </p:nvSpPr>
        <p:spPr>
          <a:xfrm>
            <a:off x="-752913" y="2659102"/>
            <a:ext cx="5276151" cy="5197395"/>
          </a:xfrm>
          <a:prstGeom prst="ellipse">
            <a:avLst/>
          </a:prstGeom>
          <a:solidFill>
            <a:srgbClr val="0099A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071C2C7-2AA3-4B80-BA91-D77256850D38}"/>
              </a:ext>
            </a:extLst>
          </p:cNvPr>
          <p:cNvSpPr txBox="1"/>
          <p:nvPr/>
        </p:nvSpPr>
        <p:spPr>
          <a:xfrm>
            <a:off x="419450" y="3674378"/>
            <a:ext cx="341431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Dienstag 05.10.2021,</a:t>
            </a:r>
          </a:p>
          <a:p>
            <a:r>
              <a:rPr lang="de-DE" sz="2000" dirty="0">
                <a:solidFill>
                  <a:schemeClr val="bg1"/>
                </a:solidFill>
              </a:rPr>
              <a:t>Stadthalle Penzberg</a:t>
            </a:r>
          </a:p>
          <a:p>
            <a:r>
              <a:rPr lang="de-DE" sz="3600" dirty="0">
                <a:solidFill>
                  <a:schemeClr val="bg1"/>
                </a:solidFill>
              </a:rPr>
              <a:t>______________</a:t>
            </a:r>
            <a:endParaRPr lang="de-DE" sz="3600" dirty="0"/>
          </a:p>
          <a:p>
            <a:r>
              <a:rPr lang="de-DE" sz="3600" b="1" dirty="0">
                <a:solidFill>
                  <a:schemeClr val="bg1"/>
                </a:solidFill>
              </a:rPr>
              <a:t>Ausbildungs- und Jobmesse</a:t>
            </a:r>
          </a:p>
          <a:p>
            <a:r>
              <a:rPr lang="de-DE" sz="3600" dirty="0">
                <a:solidFill>
                  <a:schemeClr val="bg1"/>
                </a:solidFill>
              </a:rPr>
              <a:t>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523794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</Words>
  <Application>Microsoft Office PowerPoint</Application>
  <PresentationFormat>Benutzerdefiniert</PresentationFormat>
  <Paragraphs>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John Marie</dc:creator>
  <cp:lastModifiedBy>John Marie</cp:lastModifiedBy>
  <cp:revision>2</cp:revision>
  <dcterms:created xsi:type="dcterms:W3CDTF">2021-09-28T13:43:33Z</dcterms:created>
  <dcterms:modified xsi:type="dcterms:W3CDTF">2021-09-28T14:01:12Z</dcterms:modified>
</cp:coreProperties>
</file>